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9" r:id="rId6"/>
    <p:sldId id="280" r:id="rId7"/>
    <p:sldId id="270" r:id="rId8"/>
    <p:sldId id="271" r:id="rId9"/>
    <p:sldId id="264" r:id="rId10"/>
    <p:sldId id="262" r:id="rId11"/>
    <p:sldId id="263" r:id="rId12"/>
    <p:sldId id="265" r:id="rId13"/>
    <p:sldId id="266" r:id="rId14"/>
    <p:sldId id="267" r:id="rId15"/>
    <p:sldId id="268" r:id="rId16"/>
    <p:sldId id="272" r:id="rId17"/>
    <p:sldId id="273" r:id="rId18"/>
    <p:sldId id="274" r:id="rId19"/>
    <p:sldId id="275" r:id="rId20"/>
    <p:sldId id="279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5" autoAdjust="0"/>
    <p:restoredTop sz="94643" autoAdjust="0"/>
  </p:normalViewPr>
  <p:slideViewPr>
    <p:cSldViewPr>
      <p:cViewPr>
        <p:scale>
          <a:sx n="82" d="100"/>
          <a:sy n="82" d="100"/>
        </p:scale>
        <p:origin x="-102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457200"/>
            <a:ext cx="55626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chemeClr val="accent2"/>
                </a:solidFill>
              </a:rPr>
              <a:t>WELCOME</a:t>
            </a:r>
            <a:endParaRPr lang="en-US" sz="8800" dirty="0">
              <a:solidFill>
                <a:schemeClr val="accent2"/>
              </a:solidFill>
            </a:endParaRPr>
          </a:p>
        </p:txBody>
      </p:sp>
      <p:pic>
        <p:nvPicPr>
          <p:cNvPr id="3074" name="Picture 2" descr="D:\Uttam Chowdhury\beautiful-red-rose-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2362200"/>
            <a:ext cx="48768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905000"/>
            <a:ext cx="8610600" cy="2554545"/>
          </a:xfrm>
          <a:prstGeom prst="rect">
            <a:avLst/>
          </a:prstGeom>
          <a:solidFill>
            <a:srgbClr val="92D050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Uttam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Kumar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Chowdhury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/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Nayani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Laxmipur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Govt. primary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School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Haimchar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handpur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457200"/>
            <a:ext cx="4648200" cy="101566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Presented by</a:t>
            </a:r>
            <a:endParaRPr lang="en-US" sz="6000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838200"/>
            <a:ext cx="6705600" cy="52629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Class – Five                Subject-English</a:t>
            </a:r>
          </a:p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Lesson –Seven</a:t>
            </a:r>
          </a:p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Unit – A&amp;A1</a:t>
            </a:r>
          </a:p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Page – 26</a:t>
            </a:r>
          </a:p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Time – 40 Minutes</a:t>
            </a:r>
          </a:p>
          <a:p>
            <a:pPr algn="ctr"/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blipFill>
            <a:blip r:embed="rId2"/>
            <a:tile tx="0" ty="0" sx="100000" sy="100000" flip="none" algn="tl"/>
          </a:blipFill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Learning Outcome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905000"/>
            <a:ext cx="8686800" cy="31700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Students will be able to 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(1) recognize and use intonation    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   patterns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wh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questions.       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(2) </a:t>
            </a: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say </a:t>
            </a: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words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and sentences 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   with proper sounds and stress.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7" name="Picture 7" descr="D:\Uttam Chowdhury\burg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838200"/>
            <a:ext cx="3371589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3" descr="D:\Uttam Chowdhury\Table_grapes_on_whi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94471" y="3581400"/>
            <a:ext cx="2172929" cy="1981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3" descr="D:\Uttam Chowdhury\MEC - Plain Ri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838200"/>
            <a:ext cx="22860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2438400" y="5769114"/>
            <a:ext cx="42672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Foods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Uttam Chowdhury\carrotmain1_wide-4aca9b1fbdcc432e640feda4a79369e8946c8bb5-s6-c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9753" y="3276600"/>
            <a:ext cx="3366247" cy="2057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D:\Uttam Chowdhury\Mango-18 new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990600"/>
            <a:ext cx="2819400" cy="228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D:\Uttam Chowdhury\Orange Fruits Wallpapers 1.jpg"/>
          <p:cNvPicPr>
            <a:picLocks noChangeAspect="1" noChangeArrowheads="1"/>
          </p:cNvPicPr>
          <p:nvPr/>
        </p:nvPicPr>
        <p:blipFill>
          <a:blip r:embed="rId4" cstate="print"/>
          <a:srcRect l="9836" t="2995" r="8197" b="2678"/>
          <a:stretch>
            <a:fillRect/>
          </a:stretch>
        </p:blipFill>
        <p:spPr bwMode="auto">
          <a:xfrm rot="10800000" flipV="1">
            <a:off x="1676401" y="990600"/>
            <a:ext cx="1981200" cy="22098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438400" y="5638800"/>
            <a:ext cx="42672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Foods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590800"/>
            <a:ext cx="7772400" cy="10156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Lesson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Diclaration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743200"/>
            <a:ext cx="845820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Eat Healthy Live Healthy</a:t>
            </a:r>
            <a:endParaRPr lang="en-US" sz="4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Uttam Chowdhury\lays-chip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828800"/>
            <a:ext cx="52578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895600" y="685800"/>
            <a:ext cx="3733800" cy="7694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4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9000" y="5943600"/>
            <a:ext cx="28956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Chips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ttam Chowdhury\burg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447800"/>
            <a:ext cx="5307905" cy="40787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590800" y="228600"/>
            <a:ext cx="449580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6200" y="5791200"/>
            <a:ext cx="2286000" cy="70788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Burger</a:t>
            </a:r>
            <a:endParaRPr lang="en-US" sz="4000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Uttam Chowdhury\Orange Fruits Wallpapers 1.jpg"/>
          <p:cNvPicPr>
            <a:picLocks noChangeAspect="1" noChangeArrowheads="1"/>
          </p:cNvPicPr>
          <p:nvPr/>
        </p:nvPicPr>
        <p:blipFill>
          <a:blip r:embed="rId2"/>
          <a:srcRect l="9836" t="2995" r="8197" b="2678"/>
          <a:stretch>
            <a:fillRect/>
          </a:stretch>
        </p:blipFill>
        <p:spPr bwMode="auto">
          <a:xfrm>
            <a:off x="2362200" y="1856678"/>
            <a:ext cx="4724400" cy="36297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276600" y="739914"/>
            <a:ext cx="365760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5715000"/>
            <a:ext cx="464820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Orange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Uttam Chowdhury\Mango-18 new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7360" y="1295400"/>
            <a:ext cx="4968240" cy="414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981200" y="358914"/>
            <a:ext cx="487680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What is this ?</a:t>
            </a:r>
            <a:endParaRPr lang="en-US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5791200"/>
            <a:ext cx="3429000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Mango</a:t>
            </a:r>
            <a:endParaRPr lang="en-US" sz="3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Uttam Chowdhury\carrotmain1_wide-4aca9b1fbdcc432e640feda4a79369e8946c8bb5-s6-c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189704"/>
            <a:ext cx="4114800" cy="23060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743200" y="1143000"/>
            <a:ext cx="4114800" cy="707886"/>
          </a:xfrm>
          <a:prstGeom prst="rect">
            <a:avLst/>
          </a:prstGeom>
          <a:solidFill>
            <a:schemeClr val="accent3"/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4953000"/>
            <a:ext cx="4038600" cy="707886"/>
          </a:xfrm>
          <a:prstGeom prst="rect">
            <a:avLst/>
          </a:prstGeom>
          <a:solidFill>
            <a:schemeClr val="accent6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Carrot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D:\Uttam Chowdhury\Table_grapes_on_wh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752600"/>
            <a:ext cx="4639922" cy="31861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505200" y="762000"/>
            <a:ext cx="327660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5791200"/>
            <a:ext cx="4876800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Grape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D:\Uttam Chowdhury\MEC - Plain Ri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600200"/>
            <a:ext cx="5105400" cy="37273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819400" y="381000"/>
            <a:ext cx="4267200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5791200"/>
            <a:ext cx="44196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Rice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667000"/>
            <a:ext cx="8305800" cy="255454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Group Work</a:t>
            </a:r>
          </a:p>
          <a:p>
            <a:pPr algn="r"/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Time- 5 Minutes</a:t>
            </a:r>
            <a:endParaRPr lang="en-US" sz="8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990600"/>
            <a:ext cx="6629400" cy="7694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Group - Mango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0" y="3352800"/>
            <a:ext cx="6781800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Work – Find out healthy food.</a:t>
            </a:r>
            <a:endParaRPr lang="en-US" sz="40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219200"/>
            <a:ext cx="5867400" cy="10156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Group - Chips</a:t>
            </a:r>
            <a:endParaRPr lang="en-US" sz="60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3200400"/>
            <a:ext cx="6858000" cy="7078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Work – Find out </a:t>
            </a:r>
            <a:r>
              <a:rPr lang="en-US" sz="4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hurmful</a:t>
            </a:r>
            <a:r>
              <a:rPr lang="en-US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food.</a:t>
            </a:r>
            <a:endParaRPr lang="en-US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143000"/>
            <a:ext cx="4800600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Evaluation</a:t>
            </a:r>
            <a:endParaRPr lang="en-US" sz="6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3505200"/>
            <a:ext cx="7391400" cy="19389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What kind of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foods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do we eat?</a:t>
            </a:r>
          </a:p>
          <a:p>
            <a:pPr marL="742950" indent="-742950">
              <a:buAutoNum type="arabicPeriod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Write two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hurmful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foods.</a:t>
            </a:r>
          </a:p>
          <a:p>
            <a:pPr marL="742950" indent="-742950"/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Uttam Chowdhury\Table_grapes_on_wh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990600"/>
            <a:ext cx="1752601" cy="1814995"/>
          </a:xfrm>
          <a:prstGeom prst="rect">
            <a:avLst/>
          </a:prstGeom>
          <a:noFill/>
        </p:spPr>
      </p:pic>
      <p:pic>
        <p:nvPicPr>
          <p:cNvPr id="5" name="Picture 4" descr="D:\Uttam Chowdhury\3925765-single-orange-on-white-backgrou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533400" y="2819400"/>
            <a:ext cx="2133600" cy="1143000"/>
          </a:xfrm>
          <a:prstGeom prst="rect">
            <a:avLst/>
          </a:prstGeom>
          <a:noFill/>
        </p:spPr>
      </p:pic>
      <p:pic>
        <p:nvPicPr>
          <p:cNvPr id="6" name="Picture 5" descr="D:\Uttam Chowdhury\6992777-single-ripe-mango-isolated-on-a-white-background.jpg"/>
          <p:cNvPicPr>
            <a:picLocks noChangeAspect="1" noChangeArrowheads="1"/>
          </p:cNvPicPr>
          <p:nvPr/>
        </p:nvPicPr>
        <p:blipFill>
          <a:blip r:embed="rId4"/>
          <a:srcRect t="19354" r="4545" b="16129"/>
          <a:stretch>
            <a:fillRect/>
          </a:stretch>
        </p:blipFill>
        <p:spPr bwMode="auto">
          <a:xfrm>
            <a:off x="838200" y="4038600"/>
            <a:ext cx="1600200" cy="1524000"/>
          </a:xfrm>
          <a:prstGeom prst="rect">
            <a:avLst/>
          </a:prstGeom>
          <a:noFill/>
        </p:spPr>
      </p:pic>
      <p:pic>
        <p:nvPicPr>
          <p:cNvPr id="8" name="Picture 6" descr="D:\Uttam Chowdhury\i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5715000"/>
            <a:ext cx="1295401" cy="7624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38200" y="228600"/>
            <a:ext cx="7543800" cy="92333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Match with Picture</a:t>
            </a:r>
            <a:endParaRPr lang="en-US" sz="5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43400" y="1600200"/>
            <a:ext cx="3048000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Orange</a:t>
            </a:r>
            <a:endParaRPr lang="en-US" sz="4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3400" y="2743200"/>
            <a:ext cx="2971800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Mango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43400" y="3733800"/>
            <a:ext cx="2971800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Grape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4876800"/>
            <a:ext cx="2895600" cy="70788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accent4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Icecream</a:t>
            </a:r>
            <a:endParaRPr lang="en-US" sz="4000" dirty="0">
              <a:solidFill>
                <a:schemeClr val="accent4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Arrow Connector 16"/>
          <p:cNvCxnSpPr>
            <a:endCxn id="12" idx="1"/>
          </p:cNvCxnSpPr>
          <p:nvPr/>
        </p:nvCxnSpPr>
        <p:spPr>
          <a:xfrm>
            <a:off x="2209800" y="2133600"/>
            <a:ext cx="2133600" cy="195414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0" idx="1"/>
          </p:cNvCxnSpPr>
          <p:nvPr/>
        </p:nvCxnSpPr>
        <p:spPr>
          <a:xfrm flipV="1">
            <a:off x="2133600" y="1954143"/>
            <a:ext cx="2209800" cy="14748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3"/>
            <a:endCxn id="11" idx="1"/>
          </p:cNvCxnSpPr>
          <p:nvPr/>
        </p:nvCxnSpPr>
        <p:spPr>
          <a:xfrm flipV="1">
            <a:off x="2438400" y="3097143"/>
            <a:ext cx="1905000" cy="17034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3"/>
            <a:endCxn id="15" idx="1"/>
          </p:cNvCxnSpPr>
          <p:nvPr/>
        </p:nvCxnSpPr>
        <p:spPr>
          <a:xfrm flipV="1">
            <a:off x="2590801" y="5230743"/>
            <a:ext cx="1828799" cy="86545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143000"/>
            <a:ext cx="5105400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Home Task</a:t>
            </a:r>
            <a:endParaRPr lang="en-US" sz="6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3276600"/>
            <a:ext cx="7162800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Which 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foods 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do you eat at home?</a:t>
            </a:r>
            <a:endParaRPr lang="en-US" sz="4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838200"/>
            <a:ext cx="4343400" cy="923330"/>
          </a:xfrm>
          <a:prstGeom prst="rect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Thanks a lot</a:t>
            </a:r>
            <a:endParaRPr lang="en-US" sz="54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SAIFUL PTI\Desktop\Picture_B_3\b7d9ea7bfbe710851bf08ee03a6372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590800"/>
            <a:ext cx="5657850" cy="3733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171</Words>
  <Application>Microsoft Office PowerPoint</Application>
  <PresentationFormat>On-screen Show (4:3)</PresentationFormat>
  <Paragraphs>51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Learning Outcome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PTI-COMILLA</dc:creator>
  <cp:lastModifiedBy>USER</cp:lastModifiedBy>
  <cp:revision>57</cp:revision>
  <dcterms:created xsi:type="dcterms:W3CDTF">2006-08-16T00:00:00Z</dcterms:created>
  <dcterms:modified xsi:type="dcterms:W3CDTF">2013-06-16T14:54:21Z</dcterms:modified>
</cp:coreProperties>
</file>